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nome começamos </a:t>
            </a:r>
          </a:p>
          <a:p>
            <a:r>
              <a:rPr lang="pt-BR" dirty="0"/>
              <a:t>Esta Escola, ó Senhor! </a:t>
            </a:r>
          </a:p>
          <a:p>
            <a:r>
              <a:rPr lang="pt-BR" dirty="0"/>
              <a:t>Fervorosos, Te rogamos </a:t>
            </a:r>
          </a:p>
          <a:p>
            <a:r>
              <a:rPr lang="pt-BR" dirty="0"/>
              <a:t>Que sejas nosso Diretor.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2A78D2-74CD-4C1D-B9AC-84199E8AF8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dia, vimos todos </a:t>
            </a:r>
          </a:p>
          <a:p>
            <a:r>
              <a:rPr lang="pt-BR" dirty="0"/>
              <a:t>Aprender de Ti, Jesus! </a:t>
            </a:r>
          </a:p>
          <a:p>
            <a:r>
              <a:rPr lang="pt-BR" dirty="0"/>
              <a:t>Vem, Senhor, vem instruir-nos </a:t>
            </a:r>
          </a:p>
          <a:p>
            <a:r>
              <a:rPr lang="pt-BR" dirty="0"/>
              <a:t>Em verdade, amor e luz.</a:t>
            </a:r>
          </a:p>
        </p:txBody>
      </p:sp>
    </p:spTree>
    <p:extLst>
      <p:ext uri="{BB962C8B-B14F-4D97-AF65-F5344CB8AC3E}">
        <p14:creationId xmlns:p14="http://schemas.microsoft.com/office/powerpoint/2010/main" val="3260998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Esta Escola nos ensina </a:t>
            </a:r>
          </a:p>
          <a:p>
            <a:r>
              <a:rPr lang="pt-BR" dirty="0"/>
              <a:t>Teus caminhos bem seguir, </a:t>
            </a:r>
          </a:p>
          <a:p>
            <a:r>
              <a:rPr lang="pt-BR" dirty="0"/>
              <a:t>E nos manda que sejamos </a:t>
            </a:r>
          </a:p>
          <a:p>
            <a:r>
              <a:rPr lang="pt-BR" dirty="0"/>
              <a:t>Mui fiéis a Te ouvir. </a:t>
            </a:r>
          </a:p>
        </p:txBody>
      </p:sp>
    </p:spTree>
    <p:extLst>
      <p:ext uri="{BB962C8B-B14F-4D97-AF65-F5344CB8AC3E}">
        <p14:creationId xmlns:p14="http://schemas.microsoft.com/office/powerpoint/2010/main" val="789498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2A78D2-74CD-4C1D-B9AC-84199E8AF8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dia, vimos todos </a:t>
            </a:r>
          </a:p>
          <a:p>
            <a:r>
              <a:rPr lang="pt-BR" dirty="0"/>
              <a:t>Aprender de Ti, Jesus! </a:t>
            </a:r>
          </a:p>
          <a:p>
            <a:r>
              <a:rPr lang="pt-BR" dirty="0"/>
              <a:t>Vem, Senhor, vem instruir-nos </a:t>
            </a:r>
          </a:p>
          <a:p>
            <a:r>
              <a:rPr lang="pt-BR" dirty="0"/>
              <a:t>Em verdade, amor e luz.</a:t>
            </a:r>
          </a:p>
        </p:txBody>
      </p:sp>
    </p:spTree>
    <p:extLst>
      <p:ext uri="{BB962C8B-B14F-4D97-AF65-F5344CB8AC3E}">
        <p14:creationId xmlns:p14="http://schemas.microsoft.com/office/powerpoint/2010/main" val="1630284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Jesus, vem ensinar-nos </a:t>
            </a:r>
          </a:p>
          <a:p>
            <a:r>
              <a:rPr lang="pt-BR" dirty="0"/>
              <a:t>Tua lei obedecer. </a:t>
            </a:r>
          </a:p>
          <a:p>
            <a:r>
              <a:rPr lang="pt-BR" dirty="0"/>
              <a:t>Eis, reunidos, esperamos </a:t>
            </a:r>
          </a:p>
          <a:p>
            <a:r>
              <a:rPr lang="pt-BR" dirty="0"/>
              <a:t>Tua presença, Teu poder.</a:t>
            </a:r>
          </a:p>
        </p:txBody>
      </p:sp>
    </p:spTree>
    <p:extLst>
      <p:ext uri="{BB962C8B-B14F-4D97-AF65-F5344CB8AC3E}">
        <p14:creationId xmlns:p14="http://schemas.microsoft.com/office/powerpoint/2010/main" val="351714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ESCOLA SABATINA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22A78D2-74CD-4C1D-B9AC-84199E8AF8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Teu dia, vimos todos </a:t>
            </a:r>
          </a:p>
          <a:p>
            <a:r>
              <a:rPr lang="pt-BR" dirty="0"/>
              <a:t>Aprender de Ti, Jesus! </a:t>
            </a:r>
          </a:p>
          <a:p>
            <a:r>
              <a:rPr lang="pt-BR" dirty="0"/>
              <a:t>Vem, Senhor, vem instruir-nos </a:t>
            </a:r>
          </a:p>
          <a:p>
            <a:r>
              <a:rPr lang="pt-BR" dirty="0"/>
              <a:t>Em verdade, amor e luz.</a:t>
            </a:r>
          </a:p>
        </p:txBody>
      </p:sp>
    </p:spTree>
    <p:extLst>
      <p:ext uri="{BB962C8B-B14F-4D97-AF65-F5344CB8AC3E}">
        <p14:creationId xmlns:p14="http://schemas.microsoft.com/office/powerpoint/2010/main" val="344936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163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ESCOLA SABATINA</vt:lpstr>
      <vt:lpstr>A ESCOLA SABATINA</vt:lpstr>
      <vt:lpstr>A ESCOLA SABATINA</vt:lpstr>
      <vt:lpstr>A ESCOLA SABATINA</vt:lpstr>
      <vt:lpstr>A ESCOLA SABATINA</vt:lpstr>
      <vt:lpstr>A ESCOLA SABATINA</vt:lpstr>
      <vt:lpstr>A ESCOLA SABATINA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2019-06-12T23:29:33Z</dcterms:modified>
</cp:coreProperties>
</file>

<file path=docProps/thumbnail.jpeg>
</file>